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kompass-nrw.de/index.html" TargetMode="External"/><Relationship Id="rId3" Type="http://schemas.openxmlformats.org/officeDocument/2006/relationships/hyperlink" Target="https://ibm.holzkompass-nrw.de/hausbau-1/welche-holzbauleistung-passt-zu-meinem-bauvorhaben-2df03e6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Holzbauarten im Vergleich: Vom Sparrendach bis zum Holzrahmenbau</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Welche Holzbauleistung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